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4" r:id="rId9"/>
    <p:sldId id="265" r:id="rId10"/>
    <p:sldId id="266" r:id="rId11"/>
    <p:sldId id="269" r:id="rId12"/>
    <p:sldId id="270" r:id="rId13"/>
    <p:sldId id="271" r:id="rId14"/>
    <p:sldId id="272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350" y="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2FB5A-B9A2-4A6E-A2D0-36EEBD4E3AA3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12877-B8B9-472A-BBC0-FBA7BE74D7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409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4D009B-7CF9-4447-9FBC-9043E5F20096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704715-F9A4-4D5D-9165-D5C58BEA92C1}" type="slidenum">
              <a:rPr lang="ru-RU" smtClean="0"/>
              <a:pPr/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4D009B-7CF9-4447-9FBC-9043E5F20096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4D009B-7CF9-4447-9FBC-9043E5F20096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4D009B-7CF9-4447-9FBC-9043E5F20096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4D009B-7CF9-4447-9FBC-9043E5F20096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4D009B-7CF9-4447-9FBC-9043E5F20096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4D009B-7CF9-4447-9FBC-9043E5F20096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052ED1C-38AD-45A0-8911-BC54DEDEBD6D}" type="slidenum">
              <a:rPr lang="ru-RU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53D88D-19A5-494E-97EB-D695EB397CB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Файруза\Desktop\Маяковского 61\Маяковского 61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31"/>
            <a:ext cx="9144000" cy="509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0" y="5085184"/>
            <a:ext cx="9144000" cy="179680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3000" b="1" dirty="0">
                <a:solidFill>
                  <a:schemeClr val="bg1"/>
                </a:solidFill>
              </a:rPr>
              <a:t>Нарушение техники безопасности: </a:t>
            </a:r>
            <a:r>
              <a:rPr lang="ru-RU" sz="3000" b="1" dirty="0">
                <a:solidFill>
                  <a:schemeClr val="bg1"/>
                </a:solidFill>
              </a:rPr>
              <a:t>на металлических лесах имеются </a:t>
            </a:r>
            <a:r>
              <a:rPr lang="ru-RU" sz="3000" b="1" dirty="0" smtClean="0">
                <a:solidFill>
                  <a:schemeClr val="bg1"/>
                </a:solidFill>
              </a:rPr>
              <a:t>следы деформации и вмятины.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 rot="21222412">
            <a:off x="2897191" y="1887634"/>
            <a:ext cx="4536504" cy="789268"/>
          </a:xfrm>
          <a:prstGeom prst="ellipse">
            <a:avLst/>
          </a:prstGeom>
          <a:noFill/>
          <a:ln w="38100">
            <a:solidFill>
              <a:srgbClr val="FF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29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6" descr="\\Sn-1008093206\сетевая\ОТЧЕТЫ по кап.ремонту\ТБ 2015\DSC028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5"/>
            <a:ext cx="9144000" cy="478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>
            <a:spLocks noChangeAspect="1"/>
          </p:cNvSpPr>
          <p:nvPr/>
        </p:nvSpPr>
        <p:spPr>
          <a:xfrm>
            <a:off x="1" y="4508639"/>
            <a:ext cx="9144000" cy="2349361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2200"/>
              </a:lnSpc>
              <a:defRPr/>
            </a:pPr>
            <a:endParaRPr lang="ru-RU" sz="2800" b="1" dirty="0" smtClean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lnSpc>
                <a:spcPts val="2200"/>
              </a:lnSpc>
              <a:defRPr/>
            </a:pPr>
            <a:endParaRPr lang="ru-RU" sz="28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lnSpc>
                <a:spcPts val="2200"/>
              </a:lnSpc>
              <a:defRPr/>
            </a:pPr>
            <a:endParaRPr lang="ru-RU" sz="2800" b="1" dirty="0" smtClean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lnSpc>
                <a:spcPts val="2200"/>
              </a:lnSpc>
              <a:defRPr/>
            </a:pPr>
            <a:r>
              <a:rPr lang="ru-RU" sz="30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Нарушение </a:t>
            </a:r>
            <a:r>
              <a:rPr lang="ru-RU" sz="30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техники безопасности:  отсутствуют средства индивидуальной защиты (монтажные пояса, защитные каски</a:t>
            </a:r>
            <a:r>
              <a:rPr lang="ru-RU" sz="30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</a:p>
          <a:p>
            <a:pPr algn="ctr">
              <a:lnSpc>
                <a:spcPts val="2200"/>
              </a:lnSpc>
              <a:defRPr/>
            </a:pPr>
            <a:endParaRPr lang="ru-RU" sz="28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lnSpc>
                <a:spcPts val="2200"/>
              </a:lnSpc>
              <a:defRPr/>
            </a:pPr>
            <a:endParaRPr lang="ru-RU" sz="28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803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Рисунок 4" descr="DSC03193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436510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365104"/>
            <a:ext cx="9144000" cy="249289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30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Нарушение </a:t>
            </a:r>
            <a:r>
              <a:rPr lang="ru-RU" sz="30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техники безопасности: отсутствуют средства индивидуальной защиты </a:t>
            </a:r>
            <a:r>
              <a:rPr lang="ru-RU" sz="30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монтажные пояса, </a:t>
            </a:r>
            <a:r>
              <a:rPr lang="ru-RU" sz="30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защитные </a:t>
            </a:r>
            <a:r>
              <a:rPr lang="ru-RU" sz="30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каски). </a:t>
            </a:r>
          </a:p>
        </p:txBody>
      </p:sp>
    </p:spTree>
    <p:extLst>
      <p:ext uri="{BB962C8B-B14F-4D97-AF65-F5344CB8AC3E}">
        <p14:creationId xmlns:p14="http://schemas.microsoft.com/office/powerpoint/2010/main" val="4015983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500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0228" r="10228"/>
          <a:stretch>
            <a:fillRect/>
          </a:stretch>
        </p:blipFill>
        <p:spPr>
          <a:xfrm>
            <a:off x="-28258" y="0"/>
            <a:ext cx="9172258" cy="4293095"/>
          </a:xfr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4293096"/>
            <a:ext cx="9144000" cy="256490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300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Нарушение </a:t>
            </a:r>
            <a:r>
              <a:rPr lang="ru-RU" sz="30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техники безопасности: отсутствуют средства индивидуальной защиты (монтажные пояса, защитные каски</a:t>
            </a:r>
            <a:r>
              <a:rPr lang="ru-RU" sz="300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) </a:t>
            </a:r>
            <a:endParaRPr lang="ru-RU" sz="300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281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581128"/>
            <a:ext cx="9144000" cy="227687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Нарушение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техники безопасности: отсутствуют средства индивидуальной защиты (монтажные пояса, защитные каски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)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500313" y="857250"/>
            <a:ext cx="1643062" cy="32146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6" name="Picture 6" descr="C:\Users\user\Desktop\Новая папка (5)\DSC016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52"/>
            <a:ext cx="4355976" cy="458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 descr="C:\Users\user\Desktop\Новая папка (5)\DSC016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-9323"/>
            <a:ext cx="4788024" cy="459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35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797152"/>
            <a:ext cx="9144000" cy="206084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Нарушение техники безопасности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: строительные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леса установлены с нарушением СНиП 12-03-2001.</a:t>
            </a:r>
          </a:p>
          <a:p>
            <a:pPr>
              <a:lnSpc>
                <a:spcPts val="2200"/>
              </a:lnSpc>
              <a:spcBef>
                <a:spcPts val="0"/>
              </a:spcBef>
              <a:defRPr/>
            </a:pPr>
            <a:endParaRPr lang="ru-RU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500298" y="857232"/>
            <a:ext cx="1643074" cy="32147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DSC093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4797152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 rot="349695">
            <a:off x="4059198" y="466786"/>
            <a:ext cx="1901015" cy="40470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24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653136"/>
            <a:ext cx="9144000" cy="220486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Нарушение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техники безопасности: отсутствуют средства индивидуальной защиты (монтажные пояса, защитные каски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)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53136"/>
          </a:xfrm>
        </p:spPr>
      </p:pic>
    </p:spTree>
    <p:extLst>
      <p:ext uri="{BB962C8B-B14F-4D97-AF65-F5344CB8AC3E}">
        <p14:creationId xmlns:p14="http://schemas.microsoft.com/office/powerpoint/2010/main" val="206579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Файруза\Desktop\Тимирязева 7\IMG_023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 bwMode="auto">
          <a:xfrm>
            <a:off x="3887" y="0"/>
            <a:ext cx="9140114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3886" y="4581128"/>
            <a:ext cx="9140114" cy="234888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200"/>
              </a:lnSpc>
              <a:spcBef>
                <a:spcPts val="0"/>
              </a:spcBef>
              <a:defRPr/>
            </a:pPr>
            <a:r>
              <a:rPr lang="ru-RU" sz="3000" b="1" dirty="0">
                <a:solidFill>
                  <a:schemeClr val="bg1"/>
                </a:solidFill>
              </a:rPr>
              <a:t>Нарушение техники безопасности: </a:t>
            </a:r>
            <a:r>
              <a:rPr lang="ru-RU" sz="3000" b="1" dirty="0">
                <a:solidFill>
                  <a:schemeClr val="bg1"/>
                </a:solidFill>
              </a:rPr>
              <a:t>крепление строительных лесов осуществлено к фонарю </a:t>
            </a:r>
            <a:r>
              <a:rPr lang="ru-RU" sz="3000" b="1" dirty="0" smtClean="0">
                <a:solidFill>
                  <a:schemeClr val="bg1"/>
                </a:solidFill>
              </a:rPr>
              <a:t>уличного освещения. 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 rot="862236">
            <a:off x="3789151" y="1411517"/>
            <a:ext cx="3874087" cy="1008112"/>
          </a:xfrm>
          <a:prstGeom prst="ellipse">
            <a:avLst/>
          </a:prstGeom>
          <a:noFill/>
          <a:ln w="38100">
            <a:solidFill>
              <a:srgbClr val="FF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74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2247" y="4293096"/>
            <a:ext cx="9144000" cy="256490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3000" b="1" dirty="0">
                <a:solidFill>
                  <a:schemeClr val="bg1"/>
                </a:solidFill>
              </a:rPr>
              <a:t>Нарушение техники безопасности: </a:t>
            </a:r>
            <a:r>
              <a:rPr lang="ru-RU" sz="3000" b="1" dirty="0">
                <a:solidFill>
                  <a:schemeClr val="bg1"/>
                </a:solidFill>
              </a:rPr>
              <a:t>отсутствуют средства индивидуальной защиты (монтажные пояса, защитные каски, страховочные тросы</a:t>
            </a:r>
            <a:r>
              <a:rPr lang="ru-RU" sz="3000" b="1" dirty="0" smtClean="0">
                <a:solidFill>
                  <a:schemeClr val="bg1"/>
                </a:solidFill>
              </a:rPr>
              <a:t>).</a:t>
            </a:r>
            <a:endParaRPr lang="ru-RU" sz="3000" b="1" dirty="0">
              <a:solidFill>
                <a:schemeClr val="l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9914" y="1761988"/>
            <a:ext cx="1690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/>
              <a:t>Фото</a:t>
            </a:r>
            <a:endParaRPr lang="ru-RU" sz="5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5" y="0"/>
            <a:ext cx="9131507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52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2247" y="4509120"/>
            <a:ext cx="9144000" cy="2348879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>
              <a:lnSpc>
                <a:spcPts val="2200"/>
              </a:lnSpc>
              <a:spcBef>
                <a:spcPts val="0"/>
              </a:spcBef>
              <a:defRPr/>
            </a:pPr>
            <a:r>
              <a:rPr lang="ru-RU" sz="3000" b="1" dirty="0">
                <a:solidFill>
                  <a:schemeClr val="bg1">
                    <a:lumMod val="95000"/>
                  </a:schemeClr>
                </a:solidFill>
              </a:rPr>
              <a:t>Нарушение техники безопасности: </a:t>
            </a:r>
            <a:r>
              <a:rPr lang="ru-RU" sz="3000" b="1" dirty="0">
                <a:solidFill>
                  <a:schemeClr val="bg1">
                    <a:lumMod val="95000"/>
                  </a:schemeClr>
                </a:solidFill>
              </a:rPr>
              <a:t>использование </a:t>
            </a:r>
            <a:r>
              <a:rPr lang="ru-RU" sz="3000" b="1" dirty="0" smtClean="0">
                <a:solidFill>
                  <a:schemeClr val="bg1">
                    <a:lumMod val="95000"/>
                  </a:schemeClr>
                </a:solidFill>
              </a:rPr>
              <a:t>противовесов</a:t>
            </a:r>
            <a:r>
              <a:rPr lang="ru-RU" sz="3000" b="1" dirty="0">
                <a:solidFill>
                  <a:schemeClr val="bg1">
                    <a:lumMod val="95000"/>
                  </a:schemeClr>
                </a:solidFill>
              </a:rPr>
              <a:t>, закрепленных на самодельной трубе с коррозией, складирование мусора на крыше. </a:t>
            </a:r>
          </a:p>
        </p:txBody>
      </p:sp>
      <p:pic>
        <p:nvPicPr>
          <p:cNvPr id="11" name="Picture 2" descr="C:\Users\Анжелла Маношина\Desktop\КАПРЕМ 2017\Вокзальная,28\22.06\DSC004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78" y="0"/>
            <a:ext cx="9144000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02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4389107"/>
            <a:ext cx="9144000" cy="2468893"/>
          </a:xfr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3000" b="1" dirty="0">
                <a:solidFill>
                  <a:schemeClr val="bg1">
                    <a:lumMod val="95000"/>
                  </a:schemeClr>
                </a:solidFill>
              </a:rPr>
              <a:t>Нарушение техники безопасности: </a:t>
            </a:r>
            <a:r>
              <a:rPr lang="ru-RU" sz="3000" b="1" dirty="0">
                <a:solidFill>
                  <a:schemeClr val="bg1">
                    <a:lumMod val="95000"/>
                  </a:schemeClr>
                </a:solidFill>
              </a:rPr>
              <a:t>строительные леса установлены с нарушением СНиП 12-03-2001.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79914" y="1761988"/>
            <a:ext cx="1690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/>
              <a:t>Фото</a:t>
            </a:r>
            <a:endParaRPr lang="ru-RU" sz="5400" b="1" dirty="0"/>
          </a:p>
        </p:txBody>
      </p:sp>
      <p:pic>
        <p:nvPicPr>
          <p:cNvPr id="4" name="Picture 2" descr="C:\Users\Sotrudnik\Desktop\КР\2017\Фото\2017-07-11\DSC091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56" y="0"/>
            <a:ext cx="9165156" cy="4389107"/>
          </a:xfrm>
          <a:prstGeom prst="rect">
            <a:avLst/>
          </a:prstGeom>
          <a:noFill/>
          <a:extLst/>
        </p:spPr>
      </p:pic>
      <p:sp>
        <p:nvSpPr>
          <p:cNvPr id="7" name="Овал 6"/>
          <p:cNvSpPr/>
          <p:nvPr/>
        </p:nvSpPr>
        <p:spPr>
          <a:xfrm>
            <a:off x="3563889" y="1988840"/>
            <a:ext cx="2664295" cy="17281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10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4588" y="4221088"/>
            <a:ext cx="9144000" cy="2626575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3000" b="1" dirty="0">
                <a:solidFill>
                  <a:schemeClr val="bg1">
                    <a:lumMod val="95000"/>
                  </a:schemeClr>
                </a:solidFill>
              </a:rPr>
              <a:t>Нарушение техники безопасности: </a:t>
            </a:r>
            <a:r>
              <a:rPr lang="ru-RU" sz="3000" b="1" dirty="0">
                <a:solidFill>
                  <a:schemeClr val="bg1">
                    <a:lumMod val="95000"/>
                  </a:schemeClr>
                </a:solidFill>
              </a:rPr>
              <a:t>строительные леса установлены с нарушением СНиП </a:t>
            </a:r>
            <a:r>
              <a:rPr lang="ru-RU" sz="3000" b="1" dirty="0" smtClean="0">
                <a:solidFill>
                  <a:schemeClr val="bg1">
                    <a:lumMod val="95000"/>
                  </a:schemeClr>
                </a:solidFill>
              </a:rPr>
              <a:t>12-03-2001</a:t>
            </a:r>
            <a:r>
              <a:rPr lang="ru-RU" sz="2400" b="1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79914" y="1761988"/>
            <a:ext cx="1690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/>
              <a:t>Фото</a:t>
            </a:r>
            <a:endParaRPr lang="ru-RU" sz="5400" b="1" dirty="0"/>
          </a:p>
        </p:txBody>
      </p:sp>
      <p:pic>
        <p:nvPicPr>
          <p:cNvPr id="1026" name="Picture 2" descr="C:\Users\Sotrudnik\Desktop\КР\2017\Фото\2017-07-11\DSC09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436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4403928" y="932721"/>
            <a:ext cx="1872208" cy="12481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252526" y="1761988"/>
            <a:ext cx="2279914" cy="994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22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4588" y="4406788"/>
            <a:ext cx="9144000" cy="2440875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3000" b="1" dirty="0">
                <a:solidFill>
                  <a:schemeClr val="bg1">
                    <a:lumMod val="95000"/>
                  </a:schemeClr>
                </a:solidFill>
              </a:rPr>
              <a:t>Нарушение техники безопасности: </a:t>
            </a:r>
            <a:r>
              <a:rPr lang="ru-RU" sz="3000" b="1" dirty="0">
                <a:solidFill>
                  <a:schemeClr val="bg1">
                    <a:lumMod val="95000"/>
                  </a:schemeClr>
                </a:solidFill>
              </a:rPr>
              <a:t>вертикальные</a:t>
            </a:r>
          </a:p>
          <a:p>
            <a:pPr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3000" b="1" dirty="0">
                <a:solidFill>
                  <a:schemeClr val="bg1">
                    <a:lumMod val="95000"/>
                  </a:schemeClr>
                </a:solidFill>
              </a:rPr>
              <a:t> стойки лесов закреплены на газопроводных трубах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79914" y="1761988"/>
            <a:ext cx="1690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/>
              <a:t>Фото</a:t>
            </a:r>
            <a:endParaRPr lang="ru-RU" sz="5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"/>
            <a:ext cx="9144000" cy="440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52736"/>
            <a:ext cx="7010400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28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5" descr="DSC074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99392"/>
            <a:ext cx="9144000" cy="496855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581128"/>
            <a:ext cx="9180512" cy="230085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3000" b="1" dirty="0" smtClean="0">
                <a:solidFill>
                  <a:schemeClr val="bg1"/>
                </a:solidFill>
              </a:rPr>
              <a:t>Нарушение техники безопасности: </a:t>
            </a:r>
            <a:r>
              <a:rPr lang="ru-RU" sz="3000" b="1" dirty="0" smtClean="0">
                <a:solidFill>
                  <a:schemeClr val="lt1"/>
                </a:solidFill>
              </a:rPr>
              <a:t>отсутствуют средства индивидуальной защиты (монтажные пояса, защитные каски, страховочные тросы)</a:t>
            </a:r>
            <a:endParaRPr lang="ru-RU" sz="30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DSC0743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0"/>
          <a:stretch/>
        </p:blipFill>
        <p:spPr>
          <a:xfrm>
            <a:off x="0" y="0"/>
            <a:ext cx="9144000" cy="494116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653136"/>
            <a:ext cx="9180512" cy="222885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defRPr/>
            </a:pP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Нарушение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техники безопасности: </a:t>
            </a:r>
            <a:r>
              <a:rPr lang="ru-RU" sz="30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отсутствуют средства индивидуальной защиты (монтажные пояса, защитные </a:t>
            </a:r>
            <a:r>
              <a:rPr lang="ru-RU" sz="30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каски, страховочные тросы)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605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236</Words>
  <Application>Microsoft Office PowerPoint</Application>
  <PresentationFormat>Экран (4:3)</PresentationFormat>
  <Paragraphs>33</Paragraphs>
  <Slides>15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Нарушение техники безопасности: отсутствуют средства индивидуальной защиты (монтажные пояса, защитные каски) </vt:lpstr>
      <vt:lpstr>Презентация PowerPoint</vt:lpstr>
      <vt:lpstr>Презентация PowerPoint</vt:lpstr>
      <vt:lpstr>Нарушение техники безопасности: отсутствуют средства индивидуальной защиты (монтажные пояса, защитные каски)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 Германова</dc:creator>
  <cp:lastModifiedBy>Надежда Германова</cp:lastModifiedBy>
  <cp:revision>12</cp:revision>
  <dcterms:created xsi:type="dcterms:W3CDTF">2017-12-04T13:25:19Z</dcterms:created>
  <dcterms:modified xsi:type="dcterms:W3CDTF">2017-12-07T06:36:55Z</dcterms:modified>
</cp:coreProperties>
</file>